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65" r:id="rId3"/>
    <p:sldId id="257" r:id="rId4"/>
    <p:sldId id="258" r:id="rId5"/>
    <p:sldId id="259" r:id="rId6"/>
    <p:sldId id="260" r:id="rId7"/>
    <p:sldId id="261" r:id="rId8"/>
    <p:sldId id="256" r:id="rId9"/>
    <p:sldId id="262" r:id="rId10"/>
    <p:sldId id="264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C3D31F-D55F-44BE-92AF-FFE2F8B252B3}" v="3" dt="2018-07-22T09:23:03.062"/>
    <p1510:client id="{CDB924C4-186E-42B7-88CB-E1F0A9E82825}" v="33" dt="2018-07-22T11:40:48.671"/>
    <p1510:client id="{9D5F7C9D-013F-40CA-9C8A-E9E9BF0310A4}" v="10" dt="2018-07-22T12:13:02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48469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38883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93850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06529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85423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82212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84826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74883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98176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91659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93970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478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4972-17F1-439E-9FD2-3F47E112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4" y="365125"/>
            <a:ext cx="11999493" cy="6084720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This is going to be about memes.</a:t>
            </a:r>
          </a:p>
        </p:txBody>
      </p:sp>
    </p:spTree>
    <p:extLst>
      <p:ext uri="{BB962C8B-B14F-4D97-AF65-F5344CB8AC3E}">
        <p14:creationId xmlns:p14="http://schemas.microsoft.com/office/powerpoint/2010/main" val="2560530303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53C168-0CDD-4CB9-AD8E-6F85BC6B0C38}"/>
              </a:ext>
            </a:extLst>
          </p:cNvPr>
          <p:cNvSpPr txBox="1"/>
          <p:nvPr/>
        </p:nvSpPr>
        <p:spPr>
          <a:xfrm>
            <a:off x="5125453" y="280603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Click to add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88FCC-8F5C-4B93-9BCD-2FD30F25F2B8}"/>
              </a:ext>
            </a:extLst>
          </p:cNvPr>
          <p:cNvSpPr txBox="1"/>
          <p:nvPr/>
        </p:nvSpPr>
        <p:spPr>
          <a:xfrm>
            <a:off x="7665452" y="1121609"/>
            <a:ext cx="4039936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err="1">
                <a:solidFill>
                  <a:srgbClr val="000000"/>
                </a:solidFill>
              </a:rPr>
              <a:t>EliteMemer</a:t>
            </a:r>
            <a:r>
              <a:rPr lang="en-US" sz="5400">
                <a:solidFill>
                  <a:srgbClr val="000000"/>
                </a:solidFill>
              </a:rPr>
              <a:t>™</a:t>
            </a:r>
          </a:p>
          <a:p>
            <a:pPr algn="ctr"/>
            <a:r>
              <a:rPr lang="en-US" sz="5400">
                <a:solidFill>
                  <a:srgbClr val="000000"/>
                </a:solidFill>
                <a:cs typeface="Calibri"/>
              </a:rPr>
              <a:t>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AEB9FF-79B3-4B3F-85AC-AA6BD5BD1954}"/>
              </a:ext>
            </a:extLst>
          </p:cNvPr>
          <p:cNvSpPr txBox="1"/>
          <p:nvPr/>
        </p:nvSpPr>
        <p:spPr>
          <a:xfrm>
            <a:off x="901030" y="1121609"/>
            <a:ext cx="4039936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err="1">
                <a:solidFill>
                  <a:srgbClr val="000000"/>
                </a:solidFill>
              </a:rPr>
              <a:t>EliteMemer</a:t>
            </a:r>
            <a:r>
              <a:rPr lang="en-US" sz="5400">
                <a:solidFill>
                  <a:srgbClr val="000000"/>
                </a:solidFill>
              </a:rPr>
              <a:t>™</a:t>
            </a:r>
          </a:p>
          <a:p>
            <a:pPr algn="ctr"/>
            <a:r>
              <a:rPr lang="en-US" sz="5400">
                <a:solidFill>
                  <a:srgbClr val="000000"/>
                </a:solidFill>
                <a:cs typeface="Calibri"/>
              </a:rPr>
              <a:t>App</a:t>
            </a:r>
          </a:p>
        </p:txBody>
      </p:sp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B8ACBBF-823B-41F6-BD89-896F116F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41" y="5221225"/>
            <a:ext cx="2529307" cy="90734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B70B18-6D7C-403D-9174-8AD7B2DF1C26}"/>
              </a:ext>
            </a:extLst>
          </p:cNvPr>
          <p:cNvCxnSpPr/>
          <p:nvPr/>
        </p:nvCxnSpPr>
        <p:spPr>
          <a:xfrm>
            <a:off x="5130801" y="2069433"/>
            <a:ext cx="2064084" cy="53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0B3EBED-5688-4FFA-B3DE-5F8A3CE73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347" y="2357247"/>
            <a:ext cx="2636253" cy="7264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4BE4D3-B66E-4FFA-8494-A4BE52EA3341}"/>
              </a:ext>
            </a:extLst>
          </p:cNvPr>
          <p:cNvCxnSpPr>
            <a:cxnSpLocks/>
          </p:cNvCxnSpPr>
          <p:nvPr/>
        </p:nvCxnSpPr>
        <p:spPr>
          <a:xfrm>
            <a:off x="2978483" y="3366169"/>
            <a:ext cx="1475875" cy="17031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9E09ACD8-5EC0-4E6B-ADA8-6426A7863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60" y="4309813"/>
            <a:ext cx="1290554" cy="96553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4728A3-4F29-4BE9-88DC-33458E13F8D1}"/>
              </a:ext>
            </a:extLst>
          </p:cNvPr>
          <p:cNvCxnSpPr>
            <a:cxnSpLocks/>
          </p:cNvCxnSpPr>
          <p:nvPr/>
        </p:nvCxnSpPr>
        <p:spPr>
          <a:xfrm flipH="1">
            <a:off x="7529095" y="3366168"/>
            <a:ext cx="1585493" cy="16362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842ADF-5514-4945-92E6-91C4DCDA15A9}"/>
              </a:ext>
            </a:extLst>
          </p:cNvPr>
          <p:cNvSpPr txBox="1"/>
          <p:nvPr/>
        </p:nvSpPr>
        <p:spPr>
          <a:xfrm>
            <a:off x="7665451" y="4009187"/>
            <a:ext cx="4039936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</a:rPr>
              <a:t>discover</a:t>
            </a:r>
            <a:endParaRPr lang="en-US" sz="105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7EFCC8-C040-4EEE-BD7A-E17E362FA9FF}"/>
              </a:ext>
            </a:extLst>
          </p:cNvPr>
          <p:cNvCxnSpPr/>
          <p:nvPr/>
        </p:nvCxnSpPr>
        <p:spPr>
          <a:xfrm>
            <a:off x="6253747" y="6347325"/>
            <a:ext cx="5348" cy="119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row: Down 27">
            <a:extLst>
              <a:ext uri="{FF2B5EF4-FFF2-40B4-BE49-F238E27FC236}">
                <a16:creationId xmlns:a16="http://schemas.microsoft.com/office/drawing/2014/main" id="{2A948FE5-39F3-44EA-9788-79A9CCCAA750}"/>
              </a:ext>
            </a:extLst>
          </p:cNvPr>
          <p:cNvSpPr/>
          <p:nvPr/>
        </p:nvSpPr>
        <p:spPr>
          <a:xfrm rot="4380000">
            <a:off x="7016736" y="5927637"/>
            <a:ext cx="484632" cy="97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A8A088-1B64-47C2-87CB-F3F7433DD116}"/>
              </a:ext>
            </a:extLst>
          </p:cNvPr>
          <p:cNvSpPr txBox="1"/>
          <p:nvPr/>
        </p:nvSpPr>
        <p:spPr>
          <a:xfrm>
            <a:off x="7799134" y="5880766"/>
            <a:ext cx="2154989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000000"/>
                </a:solidFill>
              </a:rPr>
              <a:t>their </a:t>
            </a:r>
            <a:r>
              <a:rPr lang="en-US" sz="3200">
                <a:solidFill>
                  <a:srgbClr val="000000"/>
                </a:solidFill>
                <a:cs typeface="Calibri"/>
              </a:rPr>
              <a:t>CDN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329758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4972-17F1-439E-9FD2-3F47E112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4" y="365125"/>
            <a:ext cx="11999493" cy="6084720"/>
          </a:xfrm>
        </p:spPr>
        <p:txBody>
          <a:bodyPr>
            <a:normAutofit/>
          </a:bodyPr>
          <a:lstStyle/>
          <a:p>
            <a:pPr algn="ctr"/>
            <a:r>
              <a:rPr lang="en-US" sz="6000" err="1"/>
              <a:t>Livedemo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56045472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7386F3-3645-4E2B-880F-958B22515C0D}"/>
              </a:ext>
            </a:extLst>
          </p:cNvPr>
          <p:cNvSpPr txBox="1">
            <a:spLocks/>
          </p:cNvSpPr>
          <p:nvPr/>
        </p:nvSpPr>
        <p:spPr>
          <a:xfrm>
            <a:off x="54811" y="1881104"/>
            <a:ext cx="11986125" cy="310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/>
              <a:t>Future prospects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4161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4972-17F1-439E-9FD2-3F47E112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6" y="1167231"/>
            <a:ext cx="11999493" cy="469440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Aft>
                <a:spcPts val="500"/>
              </a:spcAft>
            </a:pPr>
            <a:r>
              <a:rPr lang="en-US" sz="5400" err="1"/>
              <a:t>Berkan</a:t>
            </a:r>
            <a:r>
              <a:rPr lang="en-US" sz="5400"/>
              <a:t> </a:t>
            </a:r>
            <a:r>
              <a:rPr lang="en-US" sz="5400" err="1"/>
              <a:t>Diler</a:t>
            </a:r>
            <a:br>
              <a:rPr lang="en-US" sz="5400">
                <a:cs typeface="Calibri Light"/>
              </a:rPr>
            </a:br>
            <a:r>
              <a:rPr lang="en-US" sz="5400" err="1"/>
              <a:t>Niklas</a:t>
            </a:r>
            <a:r>
              <a:rPr lang="en-US" sz="5400"/>
              <a:t> </a:t>
            </a:r>
            <a:r>
              <a:rPr lang="en-US" sz="5400" err="1"/>
              <a:t>Portmann</a:t>
            </a:r>
            <a:br>
              <a:rPr lang="en-US" sz="5400">
                <a:cs typeface="Calibri Light"/>
              </a:rPr>
            </a:br>
            <a:r>
              <a:rPr lang="en-US" sz="5400"/>
              <a:t>Sebastian </a:t>
            </a:r>
            <a:r>
              <a:rPr lang="en-US" sz="5400" err="1"/>
              <a:t>Trzpiot</a:t>
            </a:r>
            <a:br>
              <a:rPr lang="en-US" sz="5400">
                <a:ea typeface="+mj-lt"/>
                <a:cs typeface="+mj-lt"/>
              </a:rPr>
            </a:br>
            <a:r>
              <a:rPr lang="en-US" sz="5400">
                <a:ea typeface="+mj-lt"/>
                <a:cs typeface="+mj-lt"/>
              </a:rPr>
              <a:t>Richard </a:t>
            </a:r>
            <a:r>
              <a:rPr lang="en-US" sz="5400" err="1">
                <a:ea typeface="+mj-lt"/>
                <a:cs typeface="+mj-lt"/>
              </a:rPr>
              <a:t>Treier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1BC6F-624E-4C81-97AB-99E78DF4D5DA}"/>
              </a:ext>
            </a:extLst>
          </p:cNvPr>
          <p:cNvSpPr txBox="1"/>
          <p:nvPr/>
        </p:nvSpPr>
        <p:spPr>
          <a:xfrm>
            <a:off x="553453" y="6228347"/>
            <a:ext cx="1136583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https://github.com/richardtreier/dohack2018-elitememer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982282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4972-17F1-439E-9FD2-3F47E112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64" y="365125"/>
            <a:ext cx="11999493" cy="6084720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Memes are everywhere</a:t>
            </a:r>
            <a:r>
              <a:rPr lang="en-US" sz="6000">
                <a:cs typeface="Calibri Light"/>
              </a:rPr>
              <a:t>.</a:t>
            </a:r>
            <a:endParaRPr lang="en-US"/>
          </a:p>
        </p:txBody>
      </p:sp>
      <p:pic>
        <p:nvPicPr>
          <p:cNvPr id="4" name="Picture 5" descr="A picture containing photo, outdoor, showing, different&#10;&#10;Description generated with very high confidence">
            <a:extLst>
              <a:ext uri="{FF2B5EF4-FFF2-40B4-BE49-F238E27FC236}">
                <a16:creationId xmlns:a16="http://schemas.microsoft.com/office/drawing/2014/main" id="{D12F7C79-7166-4D7D-87A8-56EF7FEC7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300000">
            <a:off x="2264610" y="290544"/>
            <a:ext cx="6874042" cy="65175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5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17DC4C5E-114B-4735-91EC-A701D97D5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2090821" y="409425"/>
            <a:ext cx="7890041" cy="60525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3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8D5C2487-798D-43B2-9D92-79B97C9AA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>
            <a:off x="2783901" y="445548"/>
            <a:ext cx="6392778" cy="57853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036984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0D11-88B1-4200-AE73-8D95E02C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410" y="1661862"/>
            <a:ext cx="4967706" cy="3745246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Much like Tinder</a:t>
            </a:r>
          </a:p>
        </p:txBody>
      </p:sp>
      <p:pic>
        <p:nvPicPr>
          <p:cNvPr id="4" name="Picture 4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CC6AC221-0EFB-464D-9D14-0F56913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38" y="-219242"/>
            <a:ext cx="4252997" cy="7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1379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0D11-88B1-4200-AE73-8D95E02C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410" y="1661862"/>
            <a:ext cx="4967706" cy="3745246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Rate memes</a:t>
            </a:r>
            <a:endParaRPr lang="en-US"/>
          </a:p>
        </p:txBody>
      </p:sp>
      <p:pic>
        <p:nvPicPr>
          <p:cNvPr id="4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CC6AC221-0EFB-464D-9D14-0F56913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82" y="-219242"/>
            <a:ext cx="4232108" cy="7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2056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0D11-88B1-4200-AE73-8D95E02C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6" y="1661862"/>
            <a:ext cx="4967706" cy="3745246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Find your soul mate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C6AC221-0EFB-464D-9D14-0F56913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29" y="-219242"/>
            <a:ext cx="4232108" cy="75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81389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0D11-88B1-4200-AE73-8D95E02C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6" y="1661862"/>
            <a:ext cx="4967706" cy="3745246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Discover what they like</a:t>
            </a:r>
            <a:endParaRPr lang="en-US"/>
          </a:p>
        </p:txBody>
      </p:sp>
      <p:pic>
        <p:nvPicPr>
          <p:cNvPr id="4" name="Picture 4" descr="A picture containing photo&#10;&#10;Description generated with very high confidence">
            <a:extLst>
              <a:ext uri="{FF2B5EF4-FFF2-40B4-BE49-F238E27FC236}">
                <a16:creationId xmlns:a16="http://schemas.microsoft.com/office/drawing/2014/main" id="{CC6AC221-0EFB-464D-9D14-0F56913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29" y="-219242"/>
            <a:ext cx="4232107" cy="75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76741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0D11-88B1-4200-AE73-8D95E02C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26" y="1661862"/>
            <a:ext cx="4967706" cy="3745246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Discover what you love</a:t>
            </a:r>
            <a:endParaRPr lang="en-US"/>
          </a:p>
        </p:txBody>
      </p:sp>
      <p:pic>
        <p:nvPicPr>
          <p:cNvPr id="4" name="Picture 4" descr="A picture containing photo&#10;&#10;Description generated with very high confidence">
            <a:extLst>
              <a:ext uri="{FF2B5EF4-FFF2-40B4-BE49-F238E27FC236}">
                <a16:creationId xmlns:a16="http://schemas.microsoft.com/office/drawing/2014/main" id="{CC6AC221-0EFB-464D-9D14-0F56913F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29" y="-219242"/>
            <a:ext cx="4232107" cy="752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6313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7369" y="2124994"/>
            <a:ext cx="9144000" cy="1665706"/>
          </a:xfrm>
        </p:spPr>
        <p:txBody>
          <a:bodyPr>
            <a:normAutofit/>
          </a:bodyPr>
          <a:lstStyle/>
          <a:p>
            <a:r>
              <a:rPr lang="en-US" sz="9600" err="1"/>
              <a:t>EliteMemer</a:t>
            </a:r>
            <a:r>
              <a:rPr lang="en-US" sz="9600"/>
              <a:t>™</a:t>
            </a:r>
            <a:endParaRPr lang="en-US" sz="9600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7474" y="4110038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Discover Memes – Discover People</a:t>
            </a:r>
          </a:p>
          <a:p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12E7E5B-858B-4C27-B95C-4EAE1824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47" y="2557381"/>
            <a:ext cx="2743200" cy="9144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90B9C59-DB25-4B23-85BE-E93F6D1FE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63" b="25412"/>
          <a:stretch/>
        </p:blipFill>
        <p:spPr>
          <a:xfrm>
            <a:off x="381001" y="439487"/>
            <a:ext cx="3502527" cy="1251871"/>
          </a:xfrm>
          <a:prstGeom prst="rect">
            <a:avLst/>
          </a:prstGeom>
        </p:spPr>
      </p:pic>
      <p:pic>
        <p:nvPicPr>
          <p:cNvPr id="7" name="Picture 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054905B8-7571-44C9-9452-0330AF07E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472" y="318252"/>
            <a:ext cx="2619375" cy="1382127"/>
          </a:xfrm>
          <a:prstGeom prst="rect">
            <a:avLst/>
          </a:prstGeom>
        </p:spPr>
      </p:pic>
      <p:pic>
        <p:nvPicPr>
          <p:cNvPr id="11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74F418E-36AC-4F3E-A89A-BD23C1CF9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243" y="525774"/>
            <a:ext cx="3906252" cy="1074033"/>
          </a:xfrm>
          <a:prstGeom prst="rect">
            <a:avLst/>
          </a:prstGeom>
        </p:spPr>
      </p:pic>
      <p:pic>
        <p:nvPicPr>
          <p:cNvPr id="17" name="Picture 17" descr="A picture containing man, indoor, person, wall&#10;&#10;Description generated with very high confidence">
            <a:extLst>
              <a:ext uri="{FF2B5EF4-FFF2-40B4-BE49-F238E27FC236}">
                <a16:creationId xmlns:a16="http://schemas.microsoft.com/office/drawing/2014/main" id="{5BF82C17-5B02-4C0B-A270-E00CE0710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7244" y="2439498"/>
            <a:ext cx="5497093" cy="4117954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37C746-5F59-44C7-BD64-6466A0A3C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188" y="2317935"/>
            <a:ext cx="2743200" cy="1206131"/>
          </a:xfrm>
          <a:prstGeom prst="rect">
            <a:avLst/>
          </a:prstGeom>
        </p:spPr>
      </p:pic>
      <p:pic>
        <p:nvPicPr>
          <p:cNvPr id="27" name="Picture 27" descr="A drawing of a person&#10;&#10;Description generated with high confidence">
            <a:extLst>
              <a:ext uri="{FF2B5EF4-FFF2-40B4-BE49-F238E27FC236}">
                <a16:creationId xmlns:a16="http://schemas.microsoft.com/office/drawing/2014/main" id="{09FC6BEA-A48B-4B63-9D56-731061FAE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6295" y="4335775"/>
            <a:ext cx="2662990" cy="52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66682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This is going to be about memes.</vt:lpstr>
      <vt:lpstr>Memes are everywhere.</vt:lpstr>
      <vt:lpstr>Much like Tinder</vt:lpstr>
      <vt:lpstr>Rate memes</vt:lpstr>
      <vt:lpstr>Find your soul mate</vt:lpstr>
      <vt:lpstr>Discover what they like</vt:lpstr>
      <vt:lpstr>Discover what you love</vt:lpstr>
      <vt:lpstr>EliteMemer™</vt:lpstr>
      <vt:lpstr>PowerPoint Presentation</vt:lpstr>
      <vt:lpstr>PowerPoint Presentation</vt:lpstr>
      <vt:lpstr>Livedemo</vt:lpstr>
      <vt:lpstr>PowerPoint Presentation</vt:lpstr>
      <vt:lpstr>Berkan Diler Niklas Portmann Sebastian Trzpiot Richard Treier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modified xsi:type="dcterms:W3CDTF">2018-07-22T12:27:35Z</dcterms:modified>
</cp:coreProperties>
</file>